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855" r:id="rId2"/>
    <p:sldId id="902" r:id="rId3"/>
    <p:sldId id="908" r:id="rId4"/>
    <p:sldId id="911" r:id="rId5"/>
    <p:sldId id="910" r:id="rId6"/>
    <p:sldId id="912" r:id="rId7"/>
    <p:sldId id="909" r:id="rId8"/>
    <p:sldId id="913" r:id="rId9"/>
    <p:sldId id="914" r:id="rId10"/>
    <p:sldId id="894" r:id="rId11"/>
    <p:sldId id="904" r:id="rId12"/>
    <p:sldId id="907" r:id="rId13"/>
    <p:sldId id="906" r:id="rId14"/>
    <p:sldId id="905" r:id="rId15"/>
    <p:sldId id="89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403560-251A-8D44-BD3E-6FEBCEE19E30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2ECAE0-0DF9-0D40-B59E-802D3CD24F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0087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567409-CC9D-4F99-B8EB-D63677D2DD5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718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2ECAE0-0DF9-0D40-B59E-802D3CD24FD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3110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567409-CC9D-4F99-B8EB-D63677D2DD5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336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775ED-E20D-2541-88E2-9139557BC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C48D5-2915-0044-AFB4-FD179B9D7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58470-6308-6B48-AB8A-E7E672A7E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641EF-B130-134F-88EC-786F4698C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C7389-9552-B84F-A2A6-604585756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4955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C347F-F10C-D04A-A281-6086D6721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65C058-19FF-8745-909E-B784088D14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811B9-186D-984B-BB03-CA861F08D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A866F-63D0-C64E-8A32-A4F07CD12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918DF-B226-B544-8CB3-6E6CA5E44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755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CD9359-2BD7-F144-94D2-8B7C6C6384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04CB7-EC2E-7846-8910-D1C0F8708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93DCC-4966-014B-90E9-A4A35203F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C5BE5-1BD2-7445-AB64-930F3067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FC15B-9F97-5B47-8B14-FAB05DC9B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7557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4_Titl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-1"/>
            <a:ext cx="121942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1" y="-15560"/>
            <a:ext cx="11474025" cy="6873557"/>
          </a:xfrm>
          <a:prstGeom prst="rect">
            <a:avLst/>
          </a:prstGeom>
          <a:gradFill flip="none" rotWithShape="1">
            <a:gsLst>
              <a:gs pos="34000">
                <a:srgbClr val="FFFFFF">
                  <a:alpha val="80000"/>
                </a:srgbClr>
              </a:gs>
              <a:gs pos="81000">
                <a:schemeClr val="bg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1" y="-15560"/>
            <a:ext cx="11474025" cy="6873557"/>
          </a:xfrm>
          <a:prstGeom prst="rect">
            <a:avLst/>
          </a:prstGeom>
          <a:gradFill flip="none" rotWithShape="1">
            <a:gsLst>
              <a:gs pos="34000">
                <a:srgbClr val="FFFFFF">
                  <a:alpha val="95000"/>
                </a:srgbClr>
              </a:gs>
              <a:gs pos="81000">
                <a:schemeClr val="bg1">
                  <a:alpha val="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7267" y="427567"/>
            <a:ext cx="1265767" cy="781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>
                    <a:alpha val="8196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625995" y="5057598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67" b="0" i="0">
                <a:solidFill>
                  <a:srgbClr val="4D4D4D"/>
                </a:solidFill>
                <a:latin typeface="+mn-lt"/>
                <a:cs typeface="CiscoSans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625995" y="5438069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4D4D4D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625995" y="5818539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4D4D4D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17723" y="4281951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aseline="0">
                <a:solidFill>
                  <a:srgbClr val="004BAF"/>
                </a:solidFill>
                <a:latin typeface="+mj-l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519969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rgbClr val="4D4D4D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</p:spTree>
    <p:extLst>
      <p:ext uri="{BB962C8B-B14F-4D97-AF65-F5344CB8AC3E}">
        <p14:creationId xmlns:p14="http://schemas.microsoft.com/office/powerpoint/2010/main" val="4165063352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A89DC-7451-554B-9A9E-83F3D8828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C8524-8BEF-BC49-8B84-D634A0037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B13A0-E209-294B-85B2-0956F3C35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8FC29-2F56-384B-8306-6D5F566C2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3FE59-A6C6-0641-AF4F-03F649CB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810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6AC02-4D9C-A242-9D96-C26C93D24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95CAA-3E82-194A-B49F-73B24B23E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D5B9A-473E-084E-A406-AC09D4BE3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B384F-FD60-CB45-9086-C343FD415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ECE5A-9213-514E-B013-B0CFDFC96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219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2A471-13BE-B64E-807A-847CB87A4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6EC2D-47F5-5C49-83F3-668A5A3A06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365A9-6B27-BC4A-A773-8F4746CAB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4436F5-30B1-AC4F-BC9D-6FDEFEE3E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E8EE7-66A6-0144-9FC7-009FD4DE4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B2228-41FB-7146-87CE-558EB95D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8005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26330-97C2-8842-B01C-4797E95F2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ECA40-CF7A-7A4D-80A0-FB862D9D5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5646D-AC60-BC4A-92EB-5B3CA236E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FA73F3-118C-1E49-9623-7B19AA37D7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EF50B6-453F-6341-9B6C-81DACCB9D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A65A56-49CB-9C43-AD21-EEB57E2FC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24FFCA-0417-8240-8572-5F282248E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F2315F-7A27-9246-9D86-F19AA81D1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240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EF816-3924-3B4C-8FC4-DFB14204B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67EEF5-1D3B-7344-92BC-D54C568D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B3E351-9737-4C4D-9FCC-18793279F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957876-F91B-F540-97FB-7DC1AB376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069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64269C-65C1-5244-8026-542A4B281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5BACDB-C1B0-0A46-9982-5D3AA1625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A26E1-3991-1944-B6F2-D2227FECC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2596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4A3B2-546C-794F-A6BD-6D22E3B57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7F244-A048-EC48-822B-CA18F45F9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661EAD-F0B6-1D44-A701-95550409B0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CDD7B-5CDD-CA45-AFE5-887FCABE2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C4DEEB-24E4-CF44-93F3-591D82E72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6A41B-E46D-8447-A98E-F985622CA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9027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D7DB1-2A5F-7A46-84AF-3FDBD4739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2D6A7D-080E-6044-B3DE-47CE793475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B0B11C-01E4-0E40-872E-7CEDAF54EF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13D7DC-A552-FC40-9DB0-33C55BADE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B4128-A718-9745-81A9-0F8853364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14E2A1-3974-7D4C-AE50-01061615F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635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0CBBF5-CE5B-5649-BFC2-2E38A600E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9CC0D-4DBD-BB41-A7F3-AF2B59F5F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9D1F7-9C1A-D249-B73B-9644B679E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EFFEF-6B46-9D40-942E-6CBEDD6AF7AD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DA335-2C65-8144-B4FE-932CB0B2A5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772CA-3F6B-1D4F-9EE8-0961787EB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9D1A7-B7BE-2F4F-A0D5-D98450C4D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987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Prometheus &amp; </a:t>
            </a:r>
            <a:r>
              <a:rPr lang="en-US" sz="5400" dirty="0" err="1"/>
              <a:t>Graphana</a:t>
            </a:r>
            <a:endParaRPr lang="en-US" sz="5400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2"/>
          </p:nvPr>
        </p:nvSpPr>
        <p:spPr bwMode="auto">
          <a:xfrm>
            <a:off x="626534" y="5818718"/>
            <a:ext cx="11061700" cy="383116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ea typeface="ＭＳ Ｐゴシック" pitchFamily="34" charset="-128"/>
                <a:cs typeface="CiscoSans" pitchFamily="34" charset="0"/>
              </a:rPr>
              <a:t>April 7</a:t>
            </a:r>
            <a:r>
              <a:rPr lang="en-US" altLang="en-US" baseline="30000" dirty="0">
                <a:ea typeface="ＭＳ Ｐゴシック" pitchFamily="34" charset="-128"/>
                <a:cs typeface="CiscoSans" pitchFamily="34" charset="0"/>
              </a:rPr>
              <a:t>th</a:t>
            </a:r>
            <a:r>
              <a:rPr lang="en-US" altLang="en-US" dirty="0">
                <a:ea typeface="ＭＳ Ｐゴシック" pitchFamily="34" charset="-128"/>
                <a:cs typeface="CiscoSans" pitchFamily="34" charset="0"/>
              </a:rPr>
              <a:t>,  2020</a:t>
            </a:r>
            <a:endParaRPr altLang="en-US" dirty="0">
              <a:ea typeface="ＭＳ Ｐゴシック" pitchFamily="34" charset="-128"/>
              <a:cs typeface="CiscoSans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5995" y="5280026"/>
            <a:ext cx="11061895" cy="384175"/>
          </a:xfrm>
        </p:spPr>
        <p:txBody>
          <a:bodyPr/>
          <a:lstStyle/>
          <a:p>
            <a:r>
              <a:rPr lang="en-US" dirty="0"/>
              <a:t>Ankur Agrawal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B3E432-79C4-4F40-BD8E-5E73614136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4001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E79F82-7864-4A43-BF08-021DFBCD6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Application Metrics</a:t>
            </a:r>
          </a:p>
        </p:txBody>
      </p:sp>
    </p:spTree>
    <p:extLst>
      <p:ext uri="{BB962C8B-B14F-4D97-AF65-F5344CB8AC3E}">
        <p14:creationId xmlns:p14="http://schemas.microsoft.com/office/powerpoint/2010/main" val="120141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97941D-819B-7145-AC65-E5EEA0E157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980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E79F82-7864-4A43-BF08-021DFBCD6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Docker Metrics</a:t>
            </a:r>
          </a:p>
        </p:txBody>
      </p:sp>
    </p:spTree>
    <p:extLst>
      <p:ext uri="{BB962C8B-B14F-4D97-AF65-F5344CB8AC3E}">
        <p14:creationId xmlns:p14="http://schemas.microsoft.com/office/powerpoint/2010/main" val="1408316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79F82-7864-4A43-BF08-021DFBCD6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Charts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8D17646-7ADA-2949-8267-EDE9AA6A8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296"/>
            <a:ext cx="12192000" cy="674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568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1DB5DC-2270-6648-843C-7FF5EEE815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095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8800" dirty="0"/>
              <a:t>Thank You.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2"/>
          </p:nvPr>
        </p:nvSpPr>
        <p:spPr bwMode="auto">
          <a:xfrm>
            <a:off x="626534" y="5818718"/>
            <a:ext cx="11061700" cy="383116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altLang="en-US" dirty="0">
              <a:ea typeface="ＭＳ Ｐゴシック" pitchFamily="34" charset="-128"/>
              <a:cs typeface="CiscoSans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5995" y="5280026"/>
            <a:ext cx="11061895" cy="3841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B3E432-79C4-4F40-BD8E-5E73614136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05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87E00535-1735-D149-AAF7-CD9210358B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89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E79F82-7864-4A43-BF08-021DFBCD6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Prometheus</a:t>
            </a:r>
          </a:p>
        </p:txBody>
      </p:sp>
    </p:spTree>
    <p:extLst>
      <p:ext uri="{BB962C8B-B14F-4D97-AF65-F5344CB8AC3E}">
        <p14:creationId xmlns:p14="http://schemas.microsoft.com/office/powerpoint/2010/main" val="53317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DED78-0E4C-2B4A-9DDC-574F7E399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Docker </a:t>
            </a:r>
            <a:r>
              <a:rPr lang="en-US" sz="3600" dirty="0" err="1">
                <a:solidFill>
                  <a:srgbClr val="FFFFFF"/>
                </a:solidFill>
              </a:rPr>
              <a:t>Configuarion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text on a screen&#10;&#10;Description automatically generated">
            <a:extLst>
              <a:ext uri="{FF2B5EF4-FFF2-40B4-BE49-F238E27FC236}">
                <a16:creationId xmlns:a16="http://schemas.microsoft.com/office/drawing/2014/main" id="{D10A000C-2070-534F-ADE6-034269C37C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29" b="-2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92213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64E63-1FE6-424E-8312-5A922E660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611774" cy="366007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Configuration @Prometheus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FC2184-DA34-F843-9F37-408208BD0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4100" b="-2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62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F23C80-39D8-4E43-8716-D0E06E8E4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02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E16CECF-200E-E845-96EE-8E16A231C3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22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301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3A3916-F4FE-BF41-8395-D3B8194BF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569"/>
          <a:stretch/>
        </p:blipFill>
        <p:spPr>
          <a:xfrm>
            <a:off x="20" y="-1"/>
            <a:ext cx="12191980" cy="4394997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03CC970-4826-4CED-8063-0FB67663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286518" y="4564049"/>
            <a:ext cx="3905483" cy="2293951"/>
          </a:xfrm>
          <a:custGeom>
            <a:avLst/>
            <a:gdLst>
              <a:gd name="connsiteX0" fmla="*/ 0 w 3905483"/>
              <a:gd name="connsiteY0" fmla="*/ 2293951 h 2293951"/>
              <a:gd name="connsiteX1" fmla="*/ 3905483 w 3905483"/>
              <a:gd name="connsiteY1" fmla="*/ 2293951 h 2293951"/>
              <a:gd name="connsiteX2" fmla="*/ 3905483 w 3905483"/>
              <a:gd name="connsiteY2" fmla="*/ 0 h 2293951"/>
              <a:gd name="connsiteX3" fmla="*/ 2479521 w 3905483"/>
              <a:gd name="connsiteY3" fmla="*/ 0 h 2293951"/>
              <a:gd name="connsiteX4" fmla="*/ 1739055 w 3905483"/>
              <a:gd name="connsiteY4" fmla="*/ 0 h 2293951"/>
              <a:gd name="connsiteX5" fmla="*/ 1737976 w 3905483"/>
              <a:gd name="connsiteY5" fmla="*/ 2332 h 2293951"/>
              <a:gd name="connsiteX6" fmla="*/ 1061319 w 3905483"/>
              <a:gd name="connsiteY6" fmla="*/ 2332 h 229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05483" h="2293951">
                <a:moveTo>
                  <a:pt x="0" y="2293951"/>
                </a:moveTo>
                <a:lnTo>
                  <a:pt x="3905483" y="2293951"/>
                </a:lnTo>
                <a:lnTo>
                  <a:pt x="3905483" y="0"/>
                </a:lnTo>
                <a:lnTo>
                  <a:pt x="2479521" y="0"/>
                </a:lnTo>
                <a:lnTo>
                  <a:pt x="1739055" y="0"/>
                </a:lnTo>
                <a:lnTo>
                  <a:pt x="1737976" y="2332"/>
                </a:lnTo>
                <a:lnTo>
                  <a:pt x="1061319" y="2332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490D63-3365-45CC-AC50-705C1B768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4564049"/>
            <a:ext cx="9110805" cy="2293951"/>
          </a:xfrm>
          <a:custGeom>
            <a:avLst/>
            <a:gdLst>
              <a:gd name="connsiteX0" fmla="*/ 0 w 9110805"/>
              <a:gd name="connsiteY0" fmla="*/ 2293951 h 2293951"/>
              <a:gd name="connsiteX1" fmla="*/ 107316 w 9110805"/>
              <a:gd name="connsiteY1" fmla="*/ 2293951 h 2293951"/>
              <a:gd name="connsiteX2" fmla="*/ 7277190 w 9110805"/>
              <a:gd name="connsiteY2" fmla="*/ 2293951 h 2293951"/>
              <a:gd name="connsiteX3" fmla="*/ 8048407 w 9110805"/>
              <a:gd name="connsiteY3" fmla="*/ 2293951 h 2293951"/>
              <a:gd name="connsiteX4" fmla="*/ 9110805 w 9110805"/>
              <a:gd name="connsiteY4" fmla="*/ 0 h 2293951"/>
              <a:gd name="connsiteX5" fmla="*/ 8339588 w 9110805"/>
              <a:gd name="connsiteY5" fmla="*/ 0 h 2293951"/>
              <a:gd name="connsiteX6" fmla="*/ 107316 w 9110805"/>
              <a:gd name="connsiteY6" fmla="*/ 0 h 2293951"/>
              <a:gd name="connsiteX7" fmla="*/ 0 w 9110805"/>
              <a:gd name="connsiteY7" fmla="*/ 0 h 229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10805" h="2293951">
                <a:moveTo>
                  <a:pt x="0" y="2293951"/>
                </a:moveTo>
                <a:lnTo>
                  <a:pt x="107316" y="2293951"/>
                </a:lnTo>
                <a:lnTo>
                  <a:pt x="7277190" y="2293951"/>
                </a:lnTo>
                <a:lnTo>
                  <a:pt x="8048407" y="2293951"/>
                </a:lnTo>
                <a:lnTo>
                  <a:pt x="9110805" y="0"/>
                </a:lnTo>
                <a:lnTo>
                  <a:pt x="8339588" y="0"/>
                </a:lnTo>
                <a:lnTo>
                  <a:pt x="107316" y="0"/>
                </a:lnTo>
                <a:lnTo>
                  <a:pt x="0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B00E14-C1A6-694B-A2D1-2594B744E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858247"/>
            <a:ext cx="6982834" cy="10264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Metrics on console</a:t>
            </a:r>
          </a:p>
        </p:txBody>
      </p:sp>
    </p:spTree>
    <p:extLst>
      <p:ext uri="{BB962C8B-B14F-4D97-AF65-F5344CB8AC3E}">
        <p14:creationId xmlns:p14="http://schemas.microsoft.com/office/powerpoint/2010/main" val="1908477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0696C1B-9FD9-D544-95C9-9EA30D80B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5471" b="2792"/>
          <a:stretch/>
        </p:blipFill>
        <p:spPr>
          <a:xfrm>
            <a:off x="20" y="-1"/>
            <a:ext cx="12191980" cy="4394997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03CC970-4826-4CED-8063-0FB676635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286518" y="4564049"/>
            <a:ext cx="3905483" cy="2293951"/>
          </a:xfrm>
          <a:custGeom>
            <a:avLst/>
            <a:gdLst>
              <a:gd name="connsiteX0" fmla="*/ 0 w 3905483"/>
              <a:gd name="connsiteY0" fmla="*/ 2293951 h 2293951"/>
              <a:gd name="connsiteX1" fmla="*/ 3905483 w 3905483"/>
              <a:gd name="connsiteY1" fmla="*/ 2293951 h 2293951"/>
              <a:gd name="connsiteX2" fmla="*/ 3905483 w 3905483"/>
              <a:gd name="connsiteY2" fmla="*/ 0 h 2293951"/>
              <a:gd name="connsiteX3" fmla="*/ 2479521 w 3905483"/>
              <a:gd name="connsiteY3" fmla="*/ 0 h 2293951"/>
              <a:gd name="connsiteX4" fmla="*/ 1739055 w 3905483"/>
              <a:gd name="connsiteY4" fmla="*/ 0 h 2293951"/>
              <a:gd name="connsiteX5" fmla="*/ 1737976 w 3905483"/>
              <a:gd name="connsiteY5" fmla="*/ 2332 h 2293951"/>
              <a:gd name="connsiteX6" fmla="*/ 1061319 w 3905483"/>
              <a:gd name="connsiteY6" fmla="*/ 2332 h 229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05483" h="2293951">
                <a:moveTo>
                  <a:pt x="0" y="2293951"/>
                </a:moveTo>
                <a:lnTo>
                  <a:pt x="3905483" y="2293951"/>
                </a:lnTo>
                <a:lnTo>
                  <a:pt x="3905483" y="0"/>
                </a:lnTo>
                <a:lnTo>
                  <a:pt x="2479521" y="0"/>
                </a:lnTo>
                <a:lnTo>
                  <a:pt x="1739055" y="0"/>
                </a:lnTo>
                <a:lnTo>
                  <a:pt x="1737976" y="2332"/>
                </a:lnTo>
                <a:lnTo>
                  <a:pt x="1061319" y="2332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490D63-3365-45CC-AC50-705C1B768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4564049"/>
            <a:ext cx="9110805" cy="2293951"/>
          </a:xfrm>
          <a:custGeom>
            <a:avLst/>
            <a:gdLst>
              <a:gd name="connsiteX0" fmla="*/ 0 w 9110805"/>
              <a:gd name="connsiteY0" fmla="*/ 2293951 h 2293951"/>
              <a:gd name="connsiteX1" fmla="*/ 107316 w 9110805"/>
              <a:gd name="connsiteY1" fmla="*/ 2293951 h 2293951"/>
              <a:gd name="connsiteX2" fmla="*/ 7277190 w 9110805"/>
              <a:gd name="connsiteY2" fmla="*/ 2293951 h 2293951"/>
              <a:gd name="connsiteX3" fmla="*/ 8048407 w 9110805"/>
              <a:gd name="connsiteY3" fmla="*/ 2293951 h 2293951"/>
              <a:gd name="connsiteX4" fmla="*/ 9110805 w 9110805"/>
              <a:gd name="connsiteY4" fmla="*/ 0 h 2293951"/>
              <a:gd name="connsiteX5" fmla="*/ 8339588 w 9110805"/>
              <a:gd name="connsiteY5" fmla="*/ 0 h 2293951"/>
              <a:gd name="connsiteX6" fmla="*/ 107316 w 9110805"/>
              <a:gd name="connsiteY6" fmla="*/ 0 h 2293951"/>
              <a:gd name="connsiteX7" fmla="*/ 0 w 9110805"/>
              <a:gd name="connsiteY7" fmla="*/ 0 h 229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10805" h="2293951">
                <a:moveTo>
                  <a:pt x="0" y="2293951"/>
                </a:moveTo>
                <a:lnTo>
                  <a:pt x="107316" y="2293951"/>
                </a:lnTo>
                <a:lnTo>
                  <a:pt x="7277190" y="2293951"/>
                </a:lnTo>
                <a:lnTo>
                  <a:pt x="8048407" y="2293951"/>
                </a:lnTo>
                <a:lnTo>
                  <a:pt x="9110805" y="0"/>
                </a:lnTo>
                <a:lnTo>
                  <a:pt x="8339588" y="0"/>
                </a:lnTo>
                <a:lnTo>
                  <a:pt x="107316" y="0"/>
                </a:lnTo>
                <a:lnTo>
                  <a:pt x="0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29F394-846A-604C-A5ED-03768B1D8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858247"/>
            <a:ext cx="6982834" cy="10264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Metrics on Graph</a:t>
            </a:r>
          </a:p>
        </p:txBody>
      </p:sp>
    </p:spTree>
    <p:extLst>
      <p:ext uri="{BB962C8B-B14F-4D97-AF65-F5344CB8AC3E}">
        <p14:creationId xmlns:p14="http://schemas.microsoft.com/office/powerpoint/2010/main" val="1193988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</Words>
  <Application>Microsoft Macintosh PowerPoint</Application>
  <PresentationFormat>Widescreen</PresentationFormat>
  <Paragraphs>15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Prometheus &amp; Graphana</vt:lpstr>
      <vt:lpstr>PowerPoint Presentation</vt:lpstr>
      <vt:lpstr>Prometheus</vt:lpstr>
      <vt:lpstr>Docker Configuarion</vt:lpstr>
      <vt:lpstr>Configuration @Prometheus </vt:lpstr>
      <vt:lpstr>PowerPoint Presentation</vt:lpstr>
      <vt:lpstr>PowerPoint Presentation</vt:lpstr>
      <vt:lpstr>Metrics on console</vt:lpstr>
      <vt:lpstr>Metrics on Graph</vt:lpstr>
      <vt:lpstr>Application Metrics</vt:lpstr>
      <vt:lpstr>PowerPoint Presentation</vt:lpstr>
      <vt:lpstr>Docker Metrics</vt:lpstr>
      <vt:lpstr>Charts</vt:lpstr>
      <vt:lpstr>PowerPoint Presentation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Prometheus &amp; Graphana</dc:title>
  <dc:creator>Ankur Agrawal (ankuragr)</dc:creator>
  <cp:lastModifiedBy>Ankur Agrawal (ankuragr)</cp:lastModifiedBy>
  <cp:revision>1</cp:revision>
  <dcterms:created xsi:type="dcterms:W3CDTF">2020-04-07T04:15:42Z</dcterms:created>
  <dcterms:modified xsi:type="dcterms:W3CDTF">2020-04-07T04:16:10Z</dcterms:modified>
</cp:coreProperties>
</file>